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</p:sldIdLst>
  <p:sldSz cx="12192000" cy="6858000"/>
  <p:notesSz cx="6858000" cy="9144000"/>
  <p:custShowLst>
    <p:custShow name="Custom Show 1" id="0">
      <p:sldLst>
        <p:sld r:id="rId2"/>
        <p:sld r:id="rId3"/>
        <p:sld r:id="rId4"/>
        <p:sld r:id="rId5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6405"/>
  </p:normalViewPr>
  <p:slideViewPr>
    <p:cSldViewPr snapToGrid="0">
      <p:cViewPr varScale="1">
        <p:scale>
          <a:sx n="126" d="100"/>
          <a:sy n="126" d="100"/>
        </p:scale>
        <p:origin x="3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BC69-367C-4CDD-B3CB-3AD09B2376A5}" type="datetimeFigureOut">
              <a:rPr lang="en-US" smtClean="0"/>
              <a:t>7/30/15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899D-3A2D-4159-B085-1CF9F01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BC69-367C-4CDD-B3CB-3AD09B2376A5}" type="datetimeFigureOut">
              <a:rPr lang="en-US" smtClean="0"/>
              <a:t>7/30/15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899D-3A2D-4159-B085-1CF9F01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6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BC69-367C-4CDD-B3CB-3AD09B2376A5}" type="datetimeFigureOut">
              <a:rPr lang="en-US" smtClean="0"/>
              <a:t>7/30/15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899D-3A2D-4159-B085-1CF9F01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87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BC69-367C-4CDD-B3CB-3AD09B2376A5}" type="datetimeFigureOut">
              <a:rPr lang="en-US" smtClean="0"/>
              <a:t>7/30/15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899D-3A2D-4159-B085-1CF9F01B3B2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314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BC69-367C-4CDD-B3CB-3AD09B2376A5}" type="datetimeFigureOut">
              <a:rPr lang="en-US" smtClean="0"/>
              <a:t>7/30/15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899D-3A2D-4159-B085-1CF9F01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38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BC69-367C-4CDD-B3CB-3AD09B2376A5}" type="datetimeFigureOut">
              <a:rPr lang="en-US" smtClean="0"/>
              <a:t>7/30/15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899D-3A2D-4159-B085-1CF9F01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83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BC69-367C-4CDD-B3CB-3AD09B2376A5}" type="datetimeFigureOut">
              <a:rPr lang="en-US" smtClean="0"/>
              <a:t>7/30/15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899D-3A2D-4159-B085-1CF9F01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95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BC69-367C-4CDD-B3CB-3AD09B2376A5}" type="datetimeFigureOut">
              <a:rPr lang="en-US" smtClean="0"/>
              <a:t>7/30/15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899D-3A2D-4159-B085-1CF9F01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10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BC69-367C-4CDD-B3CB-3AD09B2376A5}" type="datetimeFigureOut">
              <a:rPr lang="en-US" smtClean="0"/>
              <a:t>7/30/15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899D-3A2D-4159-B085-1CF9F01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8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BC69-367C-4CDD-B3CB-3AD09B2376A5}" type="datetimeFigureOut">
              <a:rPr lang="en-US" smtClean="0"/>
              <a:t>7/30/15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899D-3A2D-4159-B085-1CF9F01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2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BC69-367C-4CDD-B3CB-3AD09B2376A5}" type="datetimeFigureOut">
              <a:rPr lang="en-US" smtClean="0"/>
              <a:t>7/30/15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899D-3A2D-4159-B085-1CF9F01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BC69-367C-4CDD-B3CB-3AD09B2376A5}" type="datetimeFigureOut">
              <a:rPr lang="en-US" smtClean="0"/>
              <a:t>7/30/15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899D-3A2D-4159-B085-1CF9F01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7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BC69-367C-4CDD-B3CB-3AD09B2376A5}" type="datetimeFigureOut">
              <a:rPr lang="en-US" smtClean="0"/>
              <a:t>7/30/15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899D-3A2D-4159-B085-1CF9F01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9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BC69-367C-4CDD-B3CB-3AD09B2376A5}" type="datetimeFigureOut">
              <a:rPr lang="en-US" smtClean="0"/>
              <a:t>7/30/15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899D-3A2D-4159-B085-1CF9F01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7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BC69-367C-4CDD-B3CB-3AD09B2376A5}" type="datetimeFigureOut">
              <a:rPr lang="en-US" smtClean="0"/>
              <a:t>7/30/15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899D-3A2D-4159-B085-1CF9F01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56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BC69-367C-4CDD-B3CB-3AD09B2376A5}" type="datetimeFigureOut">
              <a:rPr lang="en-US" smtClean="0"/>
              <a:t>7/30/15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899D-3A2D-4159-B085-1CF9F01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6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BC69-367C-4CDD-B3CB-3AD09B2376A5}" type="datetimeFigureOut">
              <a:rPr lang="en-US" smtClean="0"/>
              <a:t>7/30/15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2899D-3A2D-4159-B085-1CF9F01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0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C9FBC69-367C-4CDD-B3CB-3AD09B2376A5}" type="datetimeFigureOut">
              <a:rPr lang="en-US" smtClean="0"/>
              <a:t>7/30/15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2899D-3A2D-4159-B085-1CF9F01B3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30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91" r:id="rId13"/>
    <p:sldLayoutId id="2147484092" r:id="rId14"/>
    <p:sldLayoutId id="2147484093" r:id="rId15"/>
    <p:sldLayoutId id="2147484094" r:id="rId16"/>
    <p:sldLayoutId id="21474840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2755" y="2374900"/>
            <a:ext cx="8825658" cy="916581"/>
          </a:xfrm>
        </p:spPr>
        <p:txBody>
          <a:bodyPr/>
          <a:lstStyle/>
          <a:p>
            <a:pPr algn="ctr"/>
            <a:r>
              <a:rPr lang="en-US" sz="6000" dirty="0" smtClean="0"/>
              <a:t> Night/Weekend Team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790700" y="3291481"/>
            <a:ext cx="751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Presentation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7848600" y="5740400"/>
            <a:ext cx="2529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Peter Franzese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219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07782"/>
          </a:xfrm>
        </p:spPr>
        <p:txBody>
          <a:bodyPr/>
          <a:lstStyle/>
          <a:p>
            <a:r>
              <a:rPr lang="en-US" dirty="0"/>
              <a:t>Night/Weekend </a:t>
            </a:r>
            <a:r>
              <a:rPr lang="en-US" dirty="0" smtClean="0"/>
              <a:t>Staff: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778" y="1460500"/>
            <a:ext cx="9069388" cy="4190266"/>
          </a:xfrm>
        </p:spPr>
        <p:txBody>
          <a:bodyPr/>
          <a:lstStyle/>
          <a:p>
            <a:r>
              <a:rPr lang="en-US" dirty="0" smtClean="0"/>
              <a:t>Peter Franzese-Manager                                 Victor Santiago-Supervisor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96" y="1870508"/>
            <a:ext cx="6631912" cy="478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0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2800"/>
          </a:xfrm>
        </p:spPr>
        <p:txBody>
          <a:bodyPr/>
          <a:lstStyle/>
          <a:p>
            <a:r>
              <a:rPr lang="en-US" dirty="0" smtClean="0"/>
              <a:t>Graduate Liaisons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12" y="1265518"/>
            <a:ext cx="10934474" cy="4195481"/>
          </a:xfrm>
        </p:spPr>
        <p:txBody>
          <a:bodyPr/>
          <a:lstStyle/>
          <a:p>
            <a:r>
              <a:rPr lang="en-US" dirty="0" smtClean="0"/>
              <a:t>Frank Cheng                             </a:t>
            </a:r>
            <a:r>
              <a:rPr lang="en-US" dirty="0" err="1" smtClean="0"/>
              <a:t>Deodutt</a:t>
            </a:r>
            <a:r>
              <a:rPr lang="en-US" dirty="0" smtClean="0"/>
              <a:t> </a:t>
            </a:r>
            <a:r>
              <a:rPr lang="en-US" dirty="0" err="1" smtClean="0"/>
              <a:t>Kotasthane</a:t>
            </a:r>
            <a:r>
              <a:rPr lang="en-US" dirty="0" smtClean="0"/>
              <a:t>                            </a:t>
            </a:r>
            <a:r>
              <a:rPr lang="en-US" dirty="0" err="1" smtClean="0"/>
              <a:t>Hao</a:t>
            </a:r>
            <a:r>
              <a:rPr lang="en-US" dirty="0" smtClean="0"/>
              <a:t> Wang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842" y="1616529"/>
            <a:ext cx="3543301" cy="384447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34"/>
          <a:stretch/>
        </p:blipFill>
        <p:spPr>
          <a:xfrm>
            <a:off x="4474027" y="1616531"/>
            <a:ext cx="3526973" cy="38045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079" y="1616529"/>
            <a:ext cx="3048000" cy="380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1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and Responsibilities: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367118"/>
            <a:ext cx="8946541" cy="41954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Provide </a:t>
            </a:r>
            <a:r>
              <a:rPr lang="en-US" dirty="0" smtClean="0"/>
              <a:t>night/weekend coverage </a:t>
            </a:r>
            <a:r>
              <a:rPr lang="en-US" dirty="0"/>
              <a:t>to Main Stacks, NRR and </a:t>
            </a:r>
            <a:r>
              <a:rPr lang="en-US" dirty="0" smtClean="0"/>
              <a:t>CRR.</a:t>
            </a:r>
          </a:p>
          <a:p>
            <a:r>
              <a:rPr lang="en-US" dirty="0" smtClean="0"/>
              <a:t>Assist with West Campus </a:t>
            </a:r>
            <a:r>
              <a:rPr lang="en-US" dirty="0"/>
              <a:t>branch libraries and </a:t>
            </a:r>
            <a:r>
              <a:rPr lang="en-US" dirty="0" smtClean="0"/>
              <a:t>provide remote support to HSL.</a:t>
            </a:r>
          </a:p>
          <a:p>
            <a:r>
              <a:rPr lang="en-US" dirty="0" smtClean="0"/>
              <a:t>Create Patron Records</a:t>
            </a:r>
          </a:p>
          <a:p>
            <a:r>
              <a:rPr lang="en-US" dirty="0" smtClean="0"/>
              <a:t>Respond to patrons questions at Reference Desk and from </a:t>
            </a:r>
            <a:r>
              <a:rPr lang="en-US" dirty="0" err="1" smtClean="0"/>
              <a:t>LibChat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Supervise and assign work to student staff.</a:t>
            </a:r>
          </a:p>
          <a:p>
            <a:r>
              <a:rPr lang="en-US" dirty="0" smtClean="0"/>
              <a:t>Assist with Book Sale.</a:t>
            </a:r>
          </a:p>
          <a:p>
            <a:r>
              <a:rPr lang="en-US" dirty="0"/>
              <a:t>Address Melville Library building issues and concerns.</a:t>
            </a:r>
          </a:p>
          <a:p>
            <a:r>
              <a:rPr lang="en-US" dirty="0" smtClean="0"/>
              <a:t>Work with Police in emergency situations.</a:t>
            </a:r>
          </a:p>
          <a:p>
            <a:r>
              <a:rPr lang="en-US" dirty="0" smtClean="0"/>
              <a:t>Contact facilities when necessary.</a:t>
            </a:r>
          </a:p>
          <a:p>
            <a:r>
              <a:rPr lang="en-US" dirty="0" smtClean="0"/>
              <a:t>Provide coverage during finals week extended  hours in NRR and CRR until 4am.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9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91689" cy="1400530"/>
          </a:xfrm>
        </p:spPr>
        <p:txBody>
          <a:bodyPr/>
          <a:lstStyle/>
          <a:p>
            <a:r>
              <a:rPr lang="en-US" dirty="0" smtClean="0"/>
              <a:t>Statistics from Finals Extended Hours-CRR-Spring 2015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18" y="1853248"/>
            <a:ext cx="10389982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0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26589" cy="1400530"/>
          </a:xfrm>
        </p:spPr>
        <p:txBody>
          <a:bodyPr/>
          <a:lstStyle/>
          <a:p>
            <a:r>
              <a:rPr lang="en-US" dirty="0"/>
              <a:t>Statistics from Finals Extended </a:t>
            </a:r>
            <a:r>
              <a:rPr lang="en-US" dirty="0" smtClean="0"/>
              <a:t>Hours-NRR-Spring </a:t>
            </a:r>
            <a:r>
              <a:rPr lang="en-US" dirty="0"/>
              <a:t>2015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66" y="1853248"/>
            <a:ext cx="10357934" cy="478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3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if any….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/>
          </a:p>
          <a:p>
            <a:pPr marL="0" indent="0" algn="ctr">
              <a:buNone/>
            </a:pPr>
            <a:r>
              <a:rPr lang="en-US" sz="7200" dirty="0" smtClean="0"/>
              <a:t>Thank You!!!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33882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221</TotalTime>
  <Words>130</Words>
  <Application>Microsoft Macintosh PowerPoint</Application>
  <PresentationFormat>Widescreen</PresentationFormat>
  <Paragraphs>28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  <vt:variant>
        <vt:lpstr>Custom Shows</vt:lpstr>
      </vt:variant>
      <vt:variant>
        <vt:i4>1</vt:i4>
      </vt:variant>
    </vt:vector>
  </HeadingPairs>
  <TitlesOfParts>
    <vt:vector size="12" baseType="lpstr">
      <vt:lpstr>Century Gothic</vt:lpstr>
      <vt:lpstr>Wingdings 3</vt:lpstr>
      <vt:lpstr>Arial</vt:lpstr>
      <vt:lpstr>Ion</vt:lpstr>
      <vt:lpstr> Night/Weekend Team</vt:lpstr>
      <vt:lpstr>Night/Weekend Staff: </vt:lpstr>
      <vt:lpstr>Graduate Liaisons</vt:lpstr>
      <vt:lpstr>Role and Responsibilities:</vt:lpstr>
      <vt:lpstr>Statistics from Finals Extended Hours-CRR-Spring 2015</vt:lpstr>
      <vt:lpstr>Statistics from Finals Extended Hours-NRR-Spring 2015</vt:lpstr>
      <vt:lpstr>Questions if any….</vt:lpstr>
      <vt:lpstr>Custom Show 1</vt:lpstr>
    </vt:vector>
  </TitlesOfParts>
  <Company>Stony Brook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Night/Weekend Team</dc:title>
  <dc:creator>Peter Franzese</dc:creator>
  <cp:lastModifiedBy>Microsoft Office User</cp:lastModifiedBy>
  <cp:revision>17</cp:revision>
  <dcterms:created xsi:type="dcterms:W3CDTF">2015-07-23T20:40:00Z</dcterms:created>
  <dcterms:modified xsi:type="dcterms:W3CDTF">2015-07-30T13:50:26Z</dcterms:modified>
</cp:coreProperties>
</file>