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5"/>
  </p:normalViewPr>
  <p:slideViewPr>
    <p:cSldViewPr snapToGrid="0">
      <p:cViewPr varScale="1">
        <p:scale>
          <a:sx n="126" d="100"/>
          <a:sy n="126" d="100"/>
        </p:scale>
        <p:origin x="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B5229-5942-4633-A94E-FDE4ABD0C7EF}" type="datetimeFigureOut">
              <a:rPr lang="en-US" smtClean="0"/>
              <a:t>7/30/15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30BB1-77B1-4E7E-8BAA-B7842BB54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95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9DAF-B24E-4C01-B0CB-8BBB84C62C6A}" type="datetimeFigureOut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9D11-FC68-48E2-BEFC-CCAA640D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5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9DAF-B24E-4C01-B0CB-8BBB84C62C6A}" type="datetimeFigureOut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9D11-FC68-48E2-BEFC-CCAA640D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9DAF-B24E-4C01-B0CB-8BBB84C62C6A}" type="datetimeFigureOut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9D11-FC68-48E2-BEFC-CCAA640D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9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9DAF-B24E-4C01-B0CB-8BBB84C62C6A}" type="datetimeFigureOut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9D11-FC68-48E2-BEFC-CCAA640D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7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9DAF-B24E-4C01-B0CB-8BBB84C62C6A}" type="datetimeFigureOut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9D11-FC68-48E2-BEFC-CCAA640D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5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9DAF-B24E-4C01-B0CB-8BBB84C62C6A}" type="datetimeFigureOut">
              <a:rPr lang="en-US" smtClean="0"/>
              <a:t>7/30/15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9D11-FC68-48E2-BEFC-CCAA640D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6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9DAF-B24E-4C01-B0CB-8BBB84C62C6A}" type="datetimeFigureOut">
              <a:rPr lang="en-US" smtClean="0"/>
              <a:t>7/30/15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9D11-FC68-48E2-BEFC-CCAA640D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5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9DAF-B24E-4C01-B0CB-8BBB84C62C6A}" type="datetimeFigureOut">
              <a:rPr lang="en-US" smtClean="0"/>
              <a:t>7/30/15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9D11-FC68-48E2-BEFC-CCAA640D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3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9DAF-B24E-4C01-B0CB-8BBB84C62C6A}" type="datetimeFigureOut">
              <a:rPr lang="en-US" smtClean="0"/>
              <a:t>7/30/15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9D11-FC68-48E2-BEFC-CCAA640D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0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9DAF-B24E-4C01-B0CB-8BBB84C62C6A}" type="datetimeFigureOut">
              <a:rPr lang="en-US" smtClean="0"/>
              <a:t>7/30/15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9D11-FC68-48E2-BEFC-CCAA640D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2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9DAF-B24E-4C01-B0CB-8BBB84C62C6A}" type="datetimeFigureOut">
              <a:rPr lang="en-US" smtClean="0"/>
              <a:t>7/30/15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9D11-FC68-48E2-BEFC-CCAA640D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0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19DAF-B24E-4C01-B0CB-8BBB84C62C6A}" type="datetimeFigureOut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99D11-FC68-48E2-BEFC-CCAA640D0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1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865" y="1293173"/>
            <a:ext cx="6636773" cy="4293266"/>
          </a:xfrm>
        </p:spPr>
        <p:txBody>
          <a:bodyPr>
            <a:normAutofit fontScale="90000"/>
          </a:bodyPr>
          <a:lstStyle/>
          <a:p>
            <a:r>
              <a:rPr lang="en-US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Library </a:t>
            </a:r>
            <a:br>
              <a:rPr lang="en-US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Operations </a:t>
            </a:r>
            <a:br>
              <a:rPr lang="en-US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and </a:t>
            </a:r>
            <a:br>
              <a:rPr lang="en-US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 Facilities</a:t>
            </a:r>
            <a:endParaRPr lang="en-US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603199"/>
            <a:ext cx="6794090" cy="14910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82188"/>
            <a:ext cx="2507226" cy="20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>
                <a:solidFill>
                  <a:srgbClr val="00B050"/>
                </a:solidFill>
              </a:rPr>
              <a:t>Security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671"/>
            <a:ext cx="10515600" cy="4692292"/>
          </a:xfrm>
        </p:spPr>
        <p:txBody>
          <a:bodyPr/>
          <a:lstStyle/>
          <a:p>
            <a:endParaRPr lang="en-US" sz="4400" dirty="0" smtClean="0"/>
          </a:p>
          <a:p>
            <a:r>
              <a:rPr lang="en-US" sz="4400" dirty="0" smtClean="0"/>
              <a:t>Warden team: </a:t>
            </a:r>
          </a:p>
          <a:p>
            <a:pPr marL="0" indent="0">
              <a:buNone/>
            </a:pPr>
            <a:r>
              <a:rPr lang="en-US" sz="4400" dirty="0" smtClean="0"/>
              <a:t>  recruiting, 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training</a:t>
            </a:r>
          </a:p>
          <a:p>
            <a:endParaRPr lang="en-US" sz="4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743" y="1484671"/>
            <a:ext cx="5946058" cy="44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7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902" y="365125"/>
            <a:ext cx="7374195" cy="1325563"/>
          </a:xfrm>
        </p:spPr>
        <p:txBody>
          <a:bodyPr/>
          <a:lstStyle/>
          <a:p>
            <a:r>
              <a:rPr lang="en-US" dirty="0" smtClean="0"/>
              <a:t>      </a:t>
            </a:r>
            <a:r>
              <a:rPr lang="en-US" b="1" dirty="0" smtClean="0">
                <a:solidFill>
                  <a:srgbClr val="0070C0"/>
                </a:solidFill>
              </a:rPr>
              <a:t>Campus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Fire Department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121" y="1825625"/>
            <a:ext cx="5825758" cy="4351338"/>
          </a:xfrm>
        </p:spPr>
      </p:pic>
    </p:spTree>
    <p:extLst>
      <p:ext uri="{BB962C8B-B14F-4D97-AF65-F5344CB8AC3E}">
        <p14:creationId xmlns:p14="http://schemas.microsoft.com/office/powerpoint/2010/main" val="339081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2361" y="365125"/>
            <a:ext cx="6754762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Emergency equipment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installation and </a:t>
            </a:r>
            <a:r>
              <a:rPr lang="en-US" b="1" smtClean="0">
                <a:solidFill>
                  <a:srgbClr val="0070C0"/>
                </a:solidFill>
              </a:rPr>
              <a:t>maintenance       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121" y="1825625"/>
            <a:ext cx="5825758" cy="4351338"/>
          </a:xfrm>
        </p:spPr>
      </p:pic>
    </p:spTree>
    <p:extLst>
      <p:ext uri="{BB962C8B-B14F-4D97-AF65-F5344CB8AC3E}">
        <p14:creationId xmlns:p14="http://schemas.microsoft.com/office/powerpoint/2010/main" val="966372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658" y="365125"/>
            <a:ext cx="8227142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Severe Weather issues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876" y="1825625"/>
            <a:ext cx="6656439" cy="4351338"/>
          </a:xfrm>
        </p:spPr>
      </p:pic>
    </p:spTree>
    <p:extLst>
      <p:ext uri="{BB962C8B-B14F-4D97-AF65-F5344CB8AC3E}">
        <p14:creationId xmlns:p14="http://schemas.microsoft.com/office/powerpoint/2010/main" val="628077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University Police Department Liaison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Images related to University Poli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807" y="2428567"/>
            <a:ext cx="11769212" cy="323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43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840" y="1337187"/>
            <a:ext cx="8603226" cy="3392129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</a:rPr>
              <a:t>And many more…..</a:t>
            </a:r>
            <a:br>
              <a:rPr lang="en-US" sz="8000" b="1" dirty="0" smtClean="0">
                <a:solidFill>
                  <a:srgbClr val="0070C0"/>
                </a:solidFill>
              </a:rPr>
            </a:br>
            <a:r>
              <a:rPr lang="en-US" sz="8000" b="1" dirty="0" smtClean="0">
                <a:solidFill>
                  <a:srgbClr val="0070C0"/>
                </a:solidFill>
              </a:rPr>
              <a:t>      Questions  ?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5397909"/>
            <a:ext cx="10515600" cy="77905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2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774" y="-58993"/>
            <a:ext cx="10992466" cy="669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21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Mail for the entire building : receiving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776" y="1825625"/>
            <a:ext cx="5824447" cy="4351338"/>
          </a:xfrm>
        </p:spPr>
      </p:pic>
    </p:spTree>
    <p:extLst>
      <p:ext uri="{BB962C8B-B14F-4D97-AF65-F5344CB8AC3E}">
        <p14:creationId xmlns:p14="http://schemas.microsoft.com/office/powerpoint/2010/main" val="165211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  <a:r>
              <a:rPr lang="en-US" b="1" dirty="0" smtClean="0">
                <a:solidFill>
                  <a:srgbClr val="7030A0"/>
                </a:solidFill>
              </a:rPr>
              <a:t>Mail  Delivering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65939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and Janitorial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 and follow up repair and cleaning requests from the entire building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213" y="2448232"/>
            <a:ext cx="5663381" cy="40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5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Interior  Rehab  Project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691" y="1042219"/>
            <a:ext cx="10515600" cy="45153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Coordinate with </a:t>
            </a:r>
            <a:r>
              <a:rPr lang="en-US" sz="3200" dirty="0" err="1" smtClean="0"/>
              <a:t>TelNet</a:t>
            </a:r>
            <a:r>
              <a:rPr lang="en-US" sz="3200" dirty="0" smtClean="0"/>
              <a:t>, Clint Support, CPDC and requestors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897" y="1740310"/>
            <a:ext cx="6204155" cy="476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7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1652" y="1432655"/>
            <a:ext cx="939963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Procedures follow up </a:t>
            </a:r>
          </a:p>
          <a:p>
            <a:endParaRPr lang="en-US" sz="4000" dirty="0"/>
          </a:p>
          <a:p>
            <a:r>
              <a:rPr lang="en-US" sz="4000" dirty="0" smtClean="0"/>
              <a:t>- Collect </a:t>
            </a:r>
            <a:r>
              <a:rPr lang="en-US" sz="4000" dirty="0"/>
              <a:t>budge </a:t>
            </a:r>
            <a:r>
              <a:rPr lang="en-US" sz="4000" dirty="0" smtClean="0"/>
              <a:t>information</a:t>
            </a:r>
            <a:endParaRPr lang="en-US" sz="4000" dirty="0"/>
          </a:p>
          <a:p>
            <a:r>
              <a:rPr lang="en-US" sz="4000" dirty="0" smtClean="0"/>
              <a:t>- Submit </a:t>
            </a:r>
            <a:r>
              <a:rPr lang="en-US" sz="4000" dirty="0"/>
              <a:t>request for approval</a:t>
            </a:r>
          </a:p>
          <a:p>
            <a:r>
              <a:rPr lang="en-US" sz="4000" dirty="0" smtClean="0"/>
              <a:t>- Work </a:t>
            </a:r>
            <a:r>
              <a:rPr lang="en-US" sz="4000" dirty="0"/>
              <a:t>out contract with </a:t>
            </a:r>
            <a:r>
              <a:rPr lang="en-US" sz="4000" dirty="0" smtClean="0"/>
              <a:t>Lib. Administration</a:t>
            </a:r>
            <a:endParaRPr lang="en-US" sz="4000" dirty="0"/>
          </a:p>
          <a:p>
            <a:r>
              <a:rPr lang="en-US" sz="4000" dirty="0" smtClean="0"/>
              <a:t>- Final </a:t>
            </a:r>
            <a:r>
              <a:rPr lang="en-US" sz="4000" dirty="0"/>
              <a:t>inspection </a:t>
            </a:r>
            <a:r>
              <a:rPr lang="en-US" sz="4000" dirty="0" smtClean="0"/>
              <a:t>support and </a:t>
            </a:r>
            <a:r>
              <a:rPr lang="en-US" sz="4000" dirty="0" err="1" smtClean="0"/>
              <a:t>followup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5267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8851" y="506362"/>
            <a:ext cx="8455743" cy="215818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Galleria Events Coordination</a:t>
            </a: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sz="3600" dirty="0"/>
              <a:t>Reservation and Space Scheduling 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61419"/>
            <a:ext cx="9144000" cy="362810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(picture)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140" y="2261419"/>
            <a:ext cx="635163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2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                  Key  Control</a:t>
            </a:r>
            <a:endParaRPr lang="en-US" sz="6000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742" y="1825625"/>
            <a:ext cx="7157884" cy="4351338"/>
          </a:xfrm>
        </p:spPr>
      </p:pic>
    </p:spTree>
    <p:extLst>
      <p:ext uri="{BB962C8B-B14F-4D97-AF65-F5344CB8AC3E}">
        <p14:creationId xmlns:p14="http://schemas.microsoft.com/office/powerpoint/2010/main" val="159762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101</Words>
  <Application>Microsoft Macintosh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Mongolian Baiti</vt:lpstr>
      <vt:lpstr>Arial</vt:lpstr>
      <vt:lpstr>Office Theme</vt:lpstr>
      <vt:lpstr>Library  Operations  and   Facilities</vt:lpstr>
      <vt:lpstr>PowerPoint Presentation</vt:lpstr>
      <vt:lpstr>Mail for the entire building : receiving</vt:lpstr>
      <vt:lpstr>                 Mail  Delivering</vt:lpstr>
      <vt:lpstr>Maintenance and Janitorial Service</vt:lpstr>
      <vt:lpstr>Interior  Rehab  Project</vt:lpstr>
      <vt:lpstr>PowerPoint Presentation</vt:lpstr>
      <vt:lpstr>Galleria Events Coordination Reservation and Space Scheduling  </vt:lpstr>
      <vt:lpstr>                  Key  Control</vt:lpstr>
      <vt:lpstr>Security  </vt:lpstr>
      <vt:lpstr>      Campus Fire Department</vt:lpstr>
      <vt:lpstr>Emergency equipment  installation and maintenance        </vt:lpstr>
      <vt:lpstr>Severe Weather issues</vt:lpstr>
      <vt:lpstr>University Police Department Liaison</vt:lpstr>
      <vt:lpstr>And many more…..       Questions  ?</vt:lpstr>
    </vt:vector>
  </TitlesOfParts>
  <Company>Stony Brook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 Facilities</dc:title>
  <dc:creator>Sherry Chang</dc:creator>
  <cp:lastModifiedBy>Microsoft Office User</cp:lastModifiedBy>
  <cp:revision>25</cp:revision>
  <cp:lastPrinted>2015-07-27T14:21:40Z</cp:lastPrinted>
  <dcterms:created xsi:type="dcterms:W3CDTF">2015-07-15T20:34:38Z</dcterms:created>
  <dcterms:modified xsi:type="dcterms:W3CDTF">2015-07-30T13:49:30Z</dcterms:modified>
</cp:coreProperties>
</file>